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303)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площадь:62,9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62,9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3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73" y="4509121"/>
            <a:ext cx="2420624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1" y="4527516"/>
            <a:ext cx="2412816" cy="172867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985" y="1740867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18004</TotalTime>
  <Words>95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303)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2025-04-30T06:47:00Z</dcterms:modified>
</cp:coreProperties>
</file>