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414)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82296" y="1642185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22,6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22,6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38111"/>
            <a:ext cx="2412816" cy="17180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38111"/>
            <a:ext cx="2412816" cy="174050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18004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414)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2025-04-30T07:11:39Z</dcterms:modified>
</cp:coreProperties>
</file>