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189" autoAdjust="0"/>
  </p:normalViewPr>
  <p:slideViewPr>
    <p:cSldViewPr>
      <p:cViewPr varScale="1">
        <p:scale>
          <a:sx n="46" d="100"/>
          <a:sy n="46" d="100"/>
        </p:scale>
        <p:origin x="52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402)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 18,3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18,3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16" y="4509120"/>
            <a:ext cx="2447558" cy="17470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0" y="4493251"/>
            <a:ext cx="2412816" cy="176293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402)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2025-04-30T06:58:22Z</dcterms:modified>
</cp:coreProperties>
</file>