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406)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41,8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41,8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47864" y="5282866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0"/>
            <a:ext cx="2412816" cy="174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1" y="4509119"/>
            <a:ext cx="2412816" cy="1747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2"/>
            <a:ext cx="2780157" cy="264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406)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2025-04-30T07:03:17Z</dcterms:modified>
</cp:coreProperties>
</file>