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62" d="100"/>
          <a:sy n="62" d="100"/>
        </p:scale>
        <p:origin x="7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432)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площадь:20,9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20,9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1" y="4509120"/>
            <a:ext cx="2454201" cy="17470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88" y="4509120"/>
            <a:ext cx="2398457" cy="17470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724189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432)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2025-04-30T07:18:20Z</dcterms:modified>
</cp:coreProperties>
</file>