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408)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площадь:42,1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42,1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4509120"/>
            <a:ext cx="2398945" cy="1747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21"/>
            <a:ext cx="2401274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18005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408)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2025-04-30T07:08:33Z</dcterms:modified>
</cp:coreProperties>
</file>