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405)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43,2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43,2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</a:t>
            </a:r>
            <a:r>
              <a:rPr lang="ru-RU" sz="1200" smtClean="0">
                <a:solidFill>
                  <a:schemeClr val="tx1"/>
                </a:solidFill>
                <a:latin typeface="+mn-lt"/>
                <a:cs typeface="Arial" charset="0"/>
              </a:rPr>
              <a:t>: </a:t>
            </a:r>
            <a:r>
              <a:rPr lang="ru-RU" sz="1200" smtClean="0">
                <a:cs typeface="Arial" charset="0"/>
              </a:rPr>
              <a:t>выполнен</a:t>
            </a:r>
            <a:r>
              <a:rPr lang="ru-RU" sz="120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1" y="4509120"/>
            <a:ext cx="2394569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58" y="4509121"/>
            <a:ext cx="2421688" cy="17470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511" y="1724189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405)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242</cp:revision>
  <cp:lastPrinted>2020-03-10T12:34:13Z</cp:lastPrinted>
  <dcterms:created xsi:type="dcterms:W3CDTF">2019-09-24T12:47:23Z</dcterms:created>
  <dcterms:modified xsi:type="dcterms:W3CDTF">2025-04-30T07:02:18Z</dcterms:modified>
</cp:coreProperties>
</file>