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307)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площадь:16,5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16,5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3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12" y="4509121"/>
            <a:ext cx="2407863" cy="17659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209" y="4509120"/>
            <a:ext cx="2396864" cy="176077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718682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18002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307)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242</cp:revision>
  <cp:lastPrinted>2020-03-10T12:34:13Z</cp:lastPrinted>
  <dcterms:created xsi:type="dcterms:W3CDTF">2019-09-24T12:47:23Z</dcterms:created>
  <dcterms:modified xsi:type="dcterms:W3CDTF">2025-04-30T06:49:43Z</dcterms:modified>
</cp:coreProperties>
</file>