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311)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3190" y="170080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площадь:20,9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20,9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3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удовлетворительное,</a:t>
            </a:r>
            <a:r>
              <a:rPr lang="ru-RU" sz="1200" dirty="0"/>
              <a:t> </a:t>
            </a:r>
            <a:r>
              <a:rPr lang="ru-RU" sz="1200" dirty="0" smtClean="0"/>
              <a:t>требуется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1" y="4509119"/>
            <a:ext cx="2412816" cy="17470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630" y="4509119"/>
            <a:ext cx="2453159" cy="174706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718681"/>
            <a:ext cx="2780157" cy="2646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18006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311)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242</cp:revision>
  <cp:lastPrinted>2020-03-10T12:34:13Z</cp:lastPrinted>
  <dcterms:created xsi:type="dcterms:W3CDTF">2019-09-24T12:47:23Z</dcterms:created>
  <dcterms:modified xsi:type="dcterms:W3CDTF">2025-04-30T06:51:16Z</dcterms:modified>
</cp:coreProperties>
</file>