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62" d="100"/>
          <a:sy n="62" d="100"/>
        </p:scale>
        <p:origin x="78" y="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434)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13" y="4509120"/>
            <a:ext cx="2436084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597" y="4509121"/>
            <a:ext cx="2391476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66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434)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2025-04-30T07:20:18Z</dcterms:modified>
</cp:coreProperties>
</file>