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431)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04722" y="170080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20,6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20,6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1"/>
            <a:ext cx="2416144" cy="17470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958" y="4509120"/>
            <a:ext cx="2409488" cy="17694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81" y="1692093"/>
            <a:ext cx="2780157" cy="267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431)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2025-04-30T07:17:13Z</dcterms:modified>
</cp:coreProperties>
</file>