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401)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77454" y="173568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площадь:61,8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61,8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 </a:t>
            </a:r>
            <a:r>
              <a:rPr lang="ru-RU" sz="1200" dirty="0" smtClean="0"/>
              <a:t>косметический </a:t>
            </a:r>
            <a:r>
              <a:rPr lang="ru-RU" sz="1200" dirty="0"/>
              <a:t>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1" y="4509120"/>
            <a:ext cx="2398379" cy="1747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062" y="4509121"/>
            <a:ext cx="2413383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554" y="1770395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18005</TotalTime>
  <Words>95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401)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2025-04-30T06:57:33Z</dcterms:modified>
</cp:coreProperties>
</file>