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</a:t>
            </a:r>
            <a:r>
              <a:rPr lang="ru-RU" sz="1600" dirty="0" smtClean="0"/>
              <a:t>край</a:t>
            </a:r>
            <a:r>
              <a:rPr lang="ru-RU" sz="1600" dirty="0" smtClean="0"/>
              <a:t>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301)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0399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площадь:19,5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19,5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09" y="4509121"/>
            <a:ext cx="2417888" cy="17832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256" y="4509119"/>
            <a:ext cx="2436190" cy="17470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718682"/>
            <a:ext cx="2780157" cy="25997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18057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301)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2025-04-30T07:25:21Z</dcterms:modified>
</cp:coreProperties>
</file>