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62" d="100"/>
          <a:sy n="62" d="100"/>
        </p:scale>
        <p:origin x="78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433)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площадь:20,5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20,5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30" y="4509120"/>
            <a:ext cx="2398456" cy="17694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21" y="4509121"/>
            <a:ext cx="2459956" cy="17470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2"/>
            <a:ext cx="2780157" cy="2649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433)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2025-04-30T07:19:28Z</dcterms:modified>
</cp:coreProperties>
</file>