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435)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площадь:20,5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20,5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20"/>
            <a:ext cx="2412817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596" y="4509120"/>
            <a:ext cx="2414850" cy="17694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18002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435)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2025-04-30T07:21:03Z</dcterms:modified>
</cp:coreProperties>
</file>