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418)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площадь:19,9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19,9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 косметический </a:t>
            </a:r>
            <a:r>
              <a:rPr lang="ru-RU" sz="1200" dirty="0" smtClean="0"/>
              <a:t>ремонт.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0" y="4509121"/>
            <a:ext cx="2412817" cy="17470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758" y="4509121"/>
            <a:ext cx="2407863" cy="17470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218" y="1718682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18002</TotalTime>
  <Words>95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418)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244</cp:revision>
  <cp:lastPrinted>2020-03-10T12:34:13Z</cp:lastPrinted>
  <dcterms:created xsi:type="dcterms:W3CDTF">2019-09-24T12:47:23Z</dcterms:created>
  <dcterms:modified xsi:type="dcterms:W3CDTF">2025-04-30T07:14:34Z</dcterms:modified>
</cp:coreProperties>
</file>