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"/>
  </p:notesMasterIdLst>
  <p:sldIdLst>
    <p:sldId id="313" r:id="rId2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8CAD"/>
    <a:srgbClr val="29A3C9"/>
    <a:srgbClr val="DB37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A111915-BE36-4E01-A7E5-04B1672EAD32}" styleName="Светлый стиль 2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041" autoAdjust="0"/>
  </p:normalViewPr>
  <p:slideViewPr>
    <p:cSldViewPr>
      <p:cViewPr varScale="1">
        <p:scale>
          <a:sx n="62" d="100"/>
          <a:sy n="62" d="100"/>
        </p:scale>
        <p:origin x="78" y="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734887-B0A5-46AC-92FC-B244B671277D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173CE2-FAB5-4301-87B4-3C99F17B1C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5471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0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173CE2-FAB5-4301-87B4-3C99F17B1C4B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86323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раздел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hdr="0" ftr="0" dt="0"/>
  <p:txStyles>
    <p:titleStyle>
      <a:lvl1pPr algn="ctr" defTabSz="1135287" rtl="0" eaLnBrk="1" latinLnBrk="0" hangingPunct="1"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5731" indent="-425731" algn="l" defTabSz="1135287" rtl="0" eaLnBrk="1" latinLnBrk="0" hangingPunct="1">
        <a:spcBef>
          <a:spcPct val="20000"/>
        </a:spcBef>
        <a:buFont typeface="Arial" pitchFamily="34" charset="0"/>
        <a:buChar char="•"/>
        <a:defRPr sz="4100" kern="1200">
          <a:solidFill>
            <a:schemeClr val="tx1"/>
          </a:solidFill>
          <a:latin typeface="+mn-lt"/>
          <a:ea typeface="+mn-ea"/>
          <a:cs typeface="+mn-cs"/>
        </a:defRPr>
      </a:lvl1pPr>
      <a:lvl2pPr marL="922419" indent="-354776" algn="l" defTabSz="1135287" rtl="0" eaLnBrk="1" latinLnBrk="0" hangingPunct="1">
        <a:spcBef>
          <a:spcPct val="20000"/>
        </a:spcBef>
        <a:buFont typeface="Arial" pitchFamily="34" charset="0"/>
        <a:buChar char="–"/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419108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1986753" indent="-283822" algn="l" defTabSz="1135287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4397" indent="-283822" algn="l" defTabSz="1135287" rtl="0" eaLnBrk="1" latinLnBrk="0" hangingPunct="1">
        <a:spcBef>
          <a:spcPct val="20000"/>
        </a:spcBef>
        <a:buFont typeface="Arial" pitchFamily="34" charset="0"/>
        <a:buChar char="»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22040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689684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257327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824972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67644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35287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0293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270573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3822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05861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73506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4115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ritm_nii@mail.ru" TargetMode="External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hyperlink" Target="mailto:povarova-ea@rosenergoatom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Заголовок 22"/>
          <p:cNvSpPr>
            <a:spLocks noGrp="1"/>
          </p:cNvSpPr>
          <p:nvPr>
            <p:ph type="title"/>
          </p:nvPr>
        </p:nvSpPr>
        <p:spPr>
          <a:xfrm>
            <a:off x="195933" y="88362"/>
            <a:ext cx="6248275" cy="1553823"/>
          </a:xfrm>
        </p:spPr>
        <p:txBody>
          <a:bodyPr anchor="ctr"/>
          <a:lstStyle/>
          <a:p>
            <a:pPr algn="l"/>
            <a:r>
              <a:rPr lang="ru-RU" sz="1600" b="1" dirty="0" smtClean="0">
                <a:latin typeface="Arial" charset="0"/>
                <a:cs typeface="Arial" charset="0"/>
              </a:rPr>
              <a:t>Наименование собственника: </a:t>
            </a:r>
            <a:r>
              <a:rPr lang="ru-RU" sz="1600" dirty="0" smtClean="0">
                <a:latin typeface="Arial" charset="0"/>
                <a:cs typeface="Arial" charset="0"/>
              </a:rPr>
              <a:t>АО «РИТМ»</a:t>
            </a:r>
            <a:br>
              <a:rPr lang="ru-RU" sz="1600" dirty="0" smtClean="0">
                <a:latin typeface="Arial" charset="0"/>
                <a:cs typeface="Arial" charset="0"/>
              </a:rPr>
            </a:br>
            <a:r>
              <a:rPr lang="ru-RU" sz="1600" b="1" dirty="0" smtClean="0">
                <a:latin typeface="Arial" charset="0"/>
                <a:cs typeface="Arial" charset="0"/>
              </a:rPr>
              <a:t>адрес местоположения актива: </a:t>
            </a:r>
            <a:r>
              <a:rPr lang="ru-RU" sz="1600" dirty="0" smtClean="0"/>
              <a:t>Пермский край, </a:t>
            </a:r>
            <a:r>
              <a:rPr lang="ru-RU" sz="1600" dirty="0" err="1" smtClean="0"/>
              <a:t>г.Березники</a:t>
            </a:r>
            <a:r>
              <a:rPr lang="ru-RU" sz="1600" dirty="0" smtClean="0"/>
              <a:t>, </a:t>
            </a:r>
            <a:r>
              <a:rPr lang="ru-RU" sz="1600" dirty="0" err="1" smtClean="0"/>
              <a:t>пр.Ленина</a:t>
            </a:r>
            <a:r>
              <a:rPr lang="ru-RU" sz="1600" dirty="0" smtClean="0"/>
              <a:t> 101.(кабинет № 440)</a:t>
            </a:r>
            <a:br>
              <a:rPr lang="ru-RU" sz="1600" dirty="0" smtClean="0"/>
            </a:br>
            <a:r>
              <a:rPr lang="ru-RU" sz="1600" b="1" dirty="0">
                <a:latin typeface="Arial" charset="0"/>
                <a:cs typeface="Arial" charset="0"/>
              </a:rPr>
              <a:t>А</a:t>
            </a:r>
            <a:r>
              <a:rPr lang="ru-RU" sz="1600" b="1" dirty="0" smtClean="0">
                <a:latin typeface="Arial" charset="0"/>
                <a:cs typeface="Arial" charset="0"/>
              </a:rPr>
              <a:t>рендная плата: </a:t>
            </a:r>
            <a:r>
              <a:rPr lang="ru-RU" sz="1600" dirty="0" smtClean="0"/>
              <a:t>301 рублей/м</a:t>
            </a:r>
            <a:r>
              <a:rPr lang="ru-RU" sz="1600" baseline="30000" dirty="0" smtClean="0"/>
              <a:t>2</a:t>
            </a:r>
            <a:r>
              <a:rPr lang="ru-RU" sz="1600" dirty="0" smtClean="0"/>
              <a:t> в месяц.</a:t>
            </a:r>
            <a:br>
              <a:rPr lang="ru-RU" sz="1600" dirty="0" smtClean="0"/>
            </a:br>
            <a:r>
              <a:rPr lang="ru-RU" sz="1600" b="1" dirty="0" smtClean="0"/>
              <a:t>Предложения подавать в электронной форме на </a:t>
            </a:r>
            <a:r>
              <a:rPr lang="en-US" sz="1600" b="1" dirty="0" smtClean="0"/>
              <a:t>E-mail</a:t>
            </a:r>
            <a:r>
              <a:rPr lang="en-US" sz="1600" b="1" dirty="0"/>
              <a:t>: </a:t>
            </a:r>
            <a:r>
              <a:rPr lang="en-US" sz="1600" b="1" u="sng" dirty="0" smtClean="0">
                <a:hlinkClick r:id="rId3"/>
              </a:rPr>
              <a:t>ritm_nii@mail.ru</a:t>
            </a:r>
            <a:r>
              <a:rPr lang="ru-RU" sz="1600" dirty="0"/>
              <a:t> </a:t>
            </a:r>
            <a:r>
              <a:rPr lang="ru-RU" sz="1600" dirty="0" smtClean="0"/>
              <a:t>; </a:t>
            </a:r>
            <a:r>
              <a:rPr lang="ru-RU" sz="1600" b="1" dirty="0" smtClean="0"/>
              <a:t>Телефон</a:t>
            </a:r>
            <a:r>
              <a:rPr lang="ru-RU" sz="1600" b="1" dirty="0"/>
              <a:t>: </a:t>
            </a:r>
            <a:r>
              <a:rPr lang="ru-RU" sz="1600" b="1" dirty="0" smtClean="0"/>
              <a:t>+</a:t>
            </a:r>
            <a:r>
              <a:rPr lang="ru-RU" sz="1600" b="1" dirty="0"/>
              <a:t>7 (3424) 20-17-27</a:t>
            </a:r>
            <a:r>
              <a:rPr lang="ru-RU" sz="1600" dirty="0"/>
              <a:t/>
            </a:r>
            <a:br>
              <a:rPr lang="ru-RU" sz="1600" dirty="0"/>
            </a:br>
            <a:endParaRPr lang="ru-RU" sz="1600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251520" y="1695938"/>
            <a:ext cx="4968552" cy="2645222"/>
          </a:xfrm>
          <a:prstGeom prst="rect">
            <a:avLst/>
          </a:prstGeom>
          <a:solidFill>
            <a:schemeClr val="bg1">
              <a:alpha val="23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5568138" y="1268760"/>
            <a:ext cx="3420000" cy="432048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 smtClean="0">
                <a:solidFill>
                  <a:schemeClr val="tx1"/>
                </a:solidFill>
              </a:rPr>
              <a:t>Помещение</a:t>
            </a:r>
            <a:endParaRPr lang="ru-RU" b="0" i="1" dirty="0">
              <a:solidFill>
                <a:schemeClr val="tx1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83561" y="6505599"/>
            <a:ext cx="224742" cy="30777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1400" b="1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 </a:t>
            </a:r>
            <a:endParaRPr lang="ru-RU" sz="1400" b="1" dirty="0">
              <a:solidFill>
                <a:schemeClr val="accent2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28" name="Полилиния 27"/>
          <p:cNvSpPr/>
          <p:nvPr/>
        </p:nvSpPr>
        <p:spPr bwMode="auto">
          <a:xfrm>
            <a:off x="5568138" y="2132856"/>
            <a:ext cx="3420000" cy="1019741"/>
          </a:xfrm>
          <a:custGeom>
            <a:avLst/>
            <a:gdLst>
              <a:gd name="connsiteX0" fmla="*/ 0 w 2181579"/>
              <a:gd name="connsiteY0" fmla="*/ 0 h 3351644"/>
              <a:gd name="connsiteX1" fmla="*/ 2181579 w 2181579"/>
              <a:gd name="connsiteY1" fmla="*/ 0 h 3351644"/>
              <a:gd name="connsiteX2" fmla="*/ 2181579 w 2181579"/>
              <a:gd name="connsiteY2" fmla="*/ 3351644 h 3351644"/>
              <a:gd name="connsiteX3" fmla="*/ 0 w 2181579"/>
              <a:gd name="connsiteY3" fmla="*/ 3351644 h 3351644"/>
              <a:gd name="connsiteX4" fmla="*/ 0 w 2181579"/>
              <a:gd name="connsiteY4" fmla="*/ 0 h 3351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1579" h="3351644">
                <a:moveTo>
                  <a:pt x="0" y="0"/>
                </a:moveTo>
                <a:lnTo>
                  <a:pt x="2181579" y="0"/>
                </a:lnTo>
                <a:lnTo>
                  <a:pt x="2181579" y="3351644"/>
                </a:lnTo>
                <a:lnTo>
                  <a:pt x="0" y="3351644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Общая площадь: 20,8 </a:t>
            </a:r>
            <a:r>
              <a:rPr lang="ru-RU" sz="1200" dirty="0" err="1" smtClean="0">
                <a:latin typeface="+mn-lt"/>
              </a:rPr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Свободная площадь: 20,8 </a:t>
            </a:r>
            <a:r>
              <a:rPr lang="ru-RU" sz="1200" dirty="0" err="1" smtClean="0"/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Право</a:t>
            </a:r>
            <a:r>
              <a:rPr lang="ru-RU" sz="1200" dirty="0">
                <a:latin typeface="+mn-lt"/>
              </a:rPr>
              <a:t>: </a:t>
            </a:r>
            <a:r>
              <a:rPr lang="ru-RU" sz="1200" dirty="0" smtClean="0">
                <a:latin typeface="+mn-lt"/>
              </a:rPr>
              <a:t>собственность</a:t>
            </a: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Назначение: нежилое</a:t>
            </a:r>
            <a:r>
              <a:rPr lang="ru-RU" sz="1200" dirty="0" smtClean="0">
                <a:latin typeface="+mn-lt"/>
              </a:rPr>
              <a:t> </a:t>
            </a:r>
          </a:p>
          <a:p>
            <a:pPr marL="0" lvl="1"/>
            <a:r>
              <a:rPr lang="ru-RU" sz="1200" dirty="0" smtClean="0">
                <a:cs typeface="Arial" charset="0"/>
              </a:rPr>
              <a:t>Этаж: 4</a:t>
            </a:r>
          </a:p>
          <a:p>
            <a:pPr marL="0" lvl="1"/>
            <a:r>
              <a:rPr lang="ru-RU" sz="1200" dirty="0" smtClean="0">
                <a:solidFill>
                  <a:schemeClr val="tx1"/>
                </a:solidFill>
                <a:latin typeface="+mn-lt"/>
                <a:cs typeface="Arial" charset="0"/>
              </a:rPr>
              <a:t>Состояние: </a:t>
            </a:r>
            <a:r>
              <a:rPr lang="ru-RU" sz="1200" dirty="0" smtClean="0">
                <a:cs typeface="Arial" charset="0"/>
              </a:rPr>
              <a:t>выполнен</a:t>
            </a:r>
            <a:r>
              <a:rPr lang="ru-RU" sz="1200" dirty="0" smtClean="0"/>
              <a:t> </a:t>
            </a:r>
            <a:r>
              <a:rPr lang="ru-RU" sz="1200" dirty="0"/>
              <a:t>косметический ремонт</a:t>
            </a:r>
            <a:r>
              <a:rPr lang="ru-RU" sz="1200" dirty="0" smtClean="0"/>
              <a:t>.</a:t>
            </a:r>
          </a:p>
          <a:p>
            <a:pPr marL="0" lvl="1"/>
            <a:r>
              <a:rPr lang="ru-RU" sz="1200" dirty="0"/>
              <a:t>Коммунальные платежи включены в аренду. </a:t>
            </a:r>
          </a:p>
          <a:p>
            <a:pPr marL="0" lvl="1"/>
            <a:endParaRPr lang="ru-RU" sz="1200" dirty="0"/>
          </a:p>
          <a:p>
            <a:pPr marL="0" lvl="1"/>
            <a:endParaRPr lang="ru-RU" sz="1200" dirty="0" smtClean="0">
              <a:solidFill>
                <a:schemeClr val="tx1"/>
              </a:solidFill>
              <a:latin typeface="+mn-lt"/>
              <a:cs typeface="Arial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568138" y="3373825"/>
            <a:ext cx="3420000" cy="2862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>
                <a:solidFill>
                  <a:schemeClr val="tx1"/>
                </a:solidFill>
              </a:rPr>
              <a:t>Инженерные </a:t>
            </a:r>
            <a:r>
              <a:rPr lang="ru-RU" b="0" dirty="0" smtClean="0">
                <a:solidFill>
                  <a:schemeClr val="tx1"/>
                </a:solidFill>
              </a:rPr>
              <a:t>коммуникации (мощности)</a:t>
            </a:r>
            <a:endParaRPr lang="ru-RU" b="0" dirty="0">
              <a:solidFill>
                <a:schemeClr val="tx1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5568139" y="3912771"/>
            <a:ext cx="3419999" cy="935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/>
            <a:r>
              <a:rPr lang="ru-RU" sz="1200" dirty="0" smtClean="0"/>
              <a:t>Электричество 220 В, водоснабжение, канализация, теплоснабжение: есть.</a:t>
            </a:r>
          </a:p>
          <a:p>
            <a:pPr marL="0" lvl="1"/>
            <a:r>
              <a:rPr lang="ru-RU" sz="1200" dirty="0" smtClean="0"/>
              <a:t>Интернет</a:t>
            </a:r>
            <a:r>
              <a:rPr lang="ru-RU" sz="1200" dirty="0"/>
              <a:t>, </a:t>
            </a:r>
            <a:r>
              <a:rPr lang="ru-RU" sz="1200" dirty="0" smtClean="0"/>
              <a:t>телефон: имеется </a:t>
            </a:r>
            <a:r>
              <a:rPr lang="ru-RU" sz="1200" dirty="0"/>
              <a:t>техническая возможность </a:t>
            </a:r>
            <a:r>
              <a:rPr lang="ru-RU" sz="1200" dirty="0" smtClean="0"/>
              <a:t>подключения.</a:t>
            </a:r>
          </a:p>
          <a:p>
            <a:pPr marL="0" lvl="1"/>
            <a:r>
              <a:rPr lang="ru-RU" sz="1200" dirty="0" smtClean="0"/>
              <a:t>Газоснабжение: отсутствует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568138" y="5069975"/>
            <a:ext cx="3420000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4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sz="1200" b="0" dirty="0" smtClean="0">
                <a:solidFill>
                  <a:schemeClr val="tx1"/>
                </a:solidFill>
              </a:rPr>
              <a:t>Контактная информация</a:t>
            </a:r>
            <a:endParaRPr lang="ru-RU" sz="1200" b="0" dirty="0">
              <a:solidFill>
                <a:schemeClr val="tx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568138" y="5636303"/>
            <a:ext cx="342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ФИО контактного </a:t>
            </a:r>
            <a:r>
              <a:rPr lang="ru-RU" sz="1200" dirty="0" smtClean="0"/>
              <a:t>лица:</a:t>
            </a:r>
          </a:p>
          <a:p>
            <a:r>
              <a:rPr lang="ru-RU" sz="1200" dirty="0" smtClean="0"/>
              <a:t>Каримов Ильдар </a:t>
            </a:r>
            <a:r>
              <a:rPr lang="ru-RU" sz="1200" dirty="0" err="1" smtClean="0"/>
              <a:t>Афлятунович</a:t>
            </a:r>
            <a:endParaRPr lang="ru-RU" sz="1200" dirty="0" smtClean="0"/>
          </a:p>
          <a:p>
            <a:r>
              <a:rPr lang="ru-RU" sz="1200" dirty="0" smtClean="0"/>
              <a:t>номер телефона</a:t>
            </a:r>
            <a:r>
              <a:rPr lang="ru-RU" sz="1200" dirty="0"/>
              <a:t>:</a:t>
            </a:r>
            <a:r>
              <a:rPr lang="ru-RU" sz="1200" dirty="0" smtClean="0"/>
              <a:t> </a:t>
            </a:r>
            <a:r>
              <a:rPr lang="ru-RU" sz="1200" b="1" dirty="0"/>
              <a:t>: </a:t>
            </a:r>
            <a:r>
              <a:rPr lang="ru-RU" sz="1200" dirty="0"/>
              <a:t>+7 (3424) 20-17-27</a:t>
            </a:r>
            <a:endParaRPr lang="ru-RU" sz="1200" dirty="0" smtClean="0"/>
          </a:p>
          <a:p>
            <a:r>
              <a:rPr lang="en-US" sz="1200" dirty="0" smtClean="0"/>
              <a:t>E-mail</a:t>
            </a:r>
            <a:r>
              <a:rPr lang="ru-RU" sz="1200" dirty="0" smtClean="0"/>
              <a:t>:</a:t>
            </a:r>
            <a:r>
              <a:rPr lang="en-US" sz="1200" b="1" u="sng" dirty="0">
                <a:hlinkClick r:id="rId3"/>
              </a:rPr>
              <a:t> ritm_nii@mail.ru</a:t>
            </a:r>
            <a:r>
              <a:rPr lang="ru-RU" sz="1200" dirty="0"/>
              <a:t> </a:t>
            </a:r>
            <a:endParaRPr lang="en-US" sz="1200" dirty="0">
              <a:hlinkClick r:id="rId4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63352" y="2555596"/>
            <a:ext cx="46957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195932" y="6486765"/>
            <a:ext cx="66803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 </a:t>
            </a:r>
            <a:endParaRPr lang="ru-RU" sz="1400" b="1" dirty="0"/>
          </a:p>
        </p:txBody>
      </p:sp>
      <p:sp>
        <p:nvSpPr>
          <p:cNvPr id="43" name="TextBox 42"/>
          <p:cNvSpPr txBox="1"/>
          <p:nvPr/>
        </p:nvSpPr>
        <p:spPr>
          <a:xfrm>
            <a:off x="3375588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2830630" y="4512085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>
            <a:off x="249481" y="4509120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TextBox 45"/>
          <p:cNvSpPr txBox="1"/>
          <p:nvPr/>
        </p:nvSpPr>
        <p:spPr>
          <a:xfrm>
            <a:off x="755576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52" y="4509120"/>
            <a:ext cx="2393352" cy="174706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6223" y="4509120"/>
            <a:ext cx="2397720" cy="174706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5060" y="1692093"/>
            <a:ext cx="2780157" cy="2668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292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резентация_светлая_4х3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18007</TotalTime>
  <Words>97</Words>
  <Application>Microsoft Office PowerPoint</Application>
  <PresentationFormat>Экран (4:3)</PresentationFormat>
  <Paragraphs>23</Paragraphs>
  <Slides>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4" baseType="lpstr">
      <vt:lpstr>Arial</vt:lpstr>
      <vt:lpstr>Calibri</vt:lpstr>
      <vt:lpstr>презентация_светлая_4х3</vt:lpstr>
      <vt:lpstr>Наименование собственника: АО «РИТМ» адрес местоположения актива: Пермский край, г.Березники, пр.Ленина 101.(кабинет № 440) Арендная плата: 301 рублей/м2 в месяц. Предложения подавать в электронной форме на E-mail: ritm_nii@mail.ru ; Телефон: +7 (3424) 20-17-27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Анна Хомякова</dc:creator>
  <cp:lastModifiedBy>Паршакова Юлия Константиновна</cp:lastModifiedBy>
  <cp:revision>245</cp:revision>
  <cp:lastPrinted>2020-03-10T12:34:13Z</cp:lastPrinted>
  <dcterms:created xsi:type="dcterms:W3CDTF">2019-09-24T12:47:23Z</dcterms:created>
  <dcterms:modified xsi:type="dcterms:W3CDTF">2025-04-30T07:23:23Z</dcterms:modified>
</cp:coreProperties>
</file>