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62" d="100"/>
          <a:sy n="62" d="100"/>
        </p:scale>
        <p:origin x="78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436)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площадь:20,6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20,6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2" y="4509120"/>
            <a:ext cx="2412816" cy="17470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29" y="4509121"/>
            <a:ext cx="2388931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601" y="1724189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96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436)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2025-04-30T07:21:54Z</dcterms:modified>
</cp:coreProperties>
</file>