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776" autoAdjust="0"/>
  </p:normalViewPr>
  <p:slideViewPr>
    <p:cSldViewPr>
      <p:cViewPr varScale="1">
        <p:scale>
          <a:sx n="46" d="100"/>
          <a:sy n="46" d="100"/>
        </p:scale>
        <p:origin x="528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313)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195932" y="1661924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площадь:20,7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20,7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3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выполнен </a:t>
            </a:r>
            <a:r>
              <a:rPr lang="ru-RU" sz="1200" dirty="0" smtClean="0"/>
              <a:t>косметический </a:t>
            </a:r>
            <a:r>
              <a:rPr lang="ru-RU" sz="1200" dirty="0"/>
              <a:t>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32335" y="2541767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81" y="4509119"/>
            <a:ext cx="2412816" cy="177068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291" y="4493217"/>
            <a:ext cx="2429781" cy="176297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0" y="1662545"/>
            <a:ext cx="2780157" cy="2655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18004</TotalTime>
  <Words>95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313)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242</cp:revision>
  <cp:lastPrinted>2020-03-10T12:34:13Z</cp:lastPrinted>
  <dcterms:created xsi:type="dcterms:W3CDTF">2019-09-24T12:47:23Z</dcterms:created>
  <dcterms:modified xsi:type="dcterms:W3CDTF">2025-04-30T06:52:45Z</dcterms:modified>
</cp:coreProperties>
</file>