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415)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 38,4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38,4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1" y="4509120"/>
            <a:ext cx="2412816" cy="17659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88" y="4509119"/>
            <a:ext cx="2398457" cy="174706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99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415)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2025-04-30T07:12:25Z</dcterms:modified>
</cp:coreProperties>
</file>