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416)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27325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 39,9 </a:t>
            </a:r>
            <a:r>
              <a:rPr lang="ru-RU" sz="1200" dirty="0" err="1" smtClean="0">
                <a:latin typeface="+mn-lt"/>
              </a:rPr>
              <a:t>кв.м</a:t>
            </a:r>
            <a:r>
              <a:rPr lang="ru-RU" sz="1200" dirty="0" smtClean="0">
                <a:latin typeface="+mn-lt"/>
              </a:rPr>
              <a:t> (смежные комнаты по 19,2 </a:t>
            </a:r>
            <a:r>
              <a:rPr lang="ru-RU" sz="1200" dirty="0" err="1" smtClean="0">
                <a:latin typeface="+mn-lt"/>
              </a:rPr>
              <a:t>кв.м</a:t>
            </a:r>
            <a:r>
              <a:rPr lang="ru-RU" sz="1200" dirty="0" smtClean="0">
                <a:latin typeface="+mn-lt"/>
              </a:rPr>
              <a:t>. и 20,7 </a:t>
            </a:r>
            <a:r>
              <a:rPr lang="ru-RU" sz="1200" dirty="0" err="1" smtClean="0">
                <a:latin typeface="+mn-lt"/>
              </a:rPr>
              <a:t>кв.м</a:t>
            </a:r>
            <a:r>
              <a:rPr lang="ru-RU" sz="1200" dirty="0" smtClean="0">
                <a:latin typeface="+mn-lt"/>
              </a:rPr>
              <a:t>.)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39,9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</a:t>
            </a:r>
            <a:r>
              <a:rPr lang="ru-RU" sz="1200" dirty="0" smtClean="0">
                <a:cs typeface="Arial" charset="0"/>
              </a:rPr>
              <a:t>выполнен</a:t>
            </a:r>
            <a:r>
              <a:rPr lang="ru-RU" sz="1200" dirty="0" smtClean="0"/>
              <a:t>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1" y="4509120"/>
            <a:ext cx="2454584" cy="17470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88" y="4509119"/>
            <a:ext cx="2398457" cy="174706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18009</TotalTime>
  <Words>108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416)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244</cp:revision>
  <cp:lastPrinted>2020-03-10T12:34:13Z</cp:lastPrinted>
  <dcterms:created xsi:type="dcterms:W3CDTF">2019-09-24T12:47:23Z</dcterms:created>
  <dcterms:modified xsi:type="dcterms:W3CDTF">2025-04-30T07:13:39Z</dcterms:modified>
</cp:coreProperties>
</file>