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407)</a:t>
            </a:r>
            <a:br>
              <a:rPr lang="ru-RU" sz="1600" dirty="0" smtClean="0"/>
            </a:br>
            <a:r>
              <a:rPr lang="ru-RU" sz="1600" b="1" dirty="0" smtClean="0"/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площадь:17,8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17,8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39" y="4509119"/>
            <a:ext cx="2398457" cy="1747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88" y="4509119"/>
            <a:ext cx="2398458" cy="176949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6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407)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2025-04-30T07:05:18Z</dcterms:modified>
</cp:coreProperties>
</file>