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316)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7"/>
            <a:ext cx="4968552" cy="2645797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площадь:18,6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18,6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3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1" y="4509120"/>
            <a:ext cx="2412816" cy="17470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30" y="4515641"/>
            <a:ext cx="2398991" cy="176297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18004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316)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242</cp:revision>
  <cp:lastPrinted>2020-03-10T12:34:13Z</cp:lastPrinted>
  <dcterms:created xsi:type="dcterms:W3CDTF">2019-09-24T12:47:23Z</dcterms:created>
  <dcterms:modified xsi:type="dcterms:W3CDTF">2025-04-30T06:55:25Z</dcterms:modified>
</cp:coreProperties>
</file>