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404)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20,7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20,7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09119"/>
            <a:ext cx="2412816" cy="17470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0" y="4509119"/>
            <a:ext cx="2412817" cy="174706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404)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2025-04-30T06:59:08Z</dcterms:modified>
</cp:coreProperties>
</file>