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98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314)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</a:t>
            </a:r>
            <a:r>
              <a:rPr lang="ru-RU" sz="1200" dirty="0" smtClean="0"/>
              <a:t>кплощадь:42,4 </a:t>
            </a:r>
            <a:r>
              <a:rPr lang="ru-RU" sz="1200" dirty="0" err="1"/>
              <a:t>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42,4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16" y="4509120"/>
            <a:ext cx="2502529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340" y="4509120"/>
            <a:ext cx="2433106" cy="174706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718682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314)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2025-04-30T06:54:21Z</dcterms:modified>
</cp:coreProperties>
</file>