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48" d="100"/>
          <a:sy n="48" d="100"/>
        </p:scale>
        <p:origin x="4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428)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площадь:10,9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10,9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4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</a:t>
            </a:r>
            <a:r>
              <a:rPr lang="ru-RU" sz="1200" dirty="0" smtClean="0">
                <a:cs typeface="Arial" charset="0"/>
              </a:rPr>
              <a:t>выполнен</a:t>
            </a:r>
            <a:r>
              <a:rPr lang="ru-RU" sz="1200" dirty="0" smtClean="0"/>
              <a:t>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4509121"/>
            <a:ext cx="2398945" cy="174706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4509121"/>
            <a:ext cx="2399638" cy="174706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692093"/>
            <a:ext cx="2780157" cy="264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18003</TotalTime>
  <Words>95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428)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244</cp:revision>
  <cp:lastPrinted>2020-03-10T12:34:13Z</cp:lastPrinted>
  <dcterms:created xsi:type="dcterms:W3CDTF">2019-09-24T12:47:23Z</dcterms:created>
  <dcterms:modified xsi:type="dcterms:W3CDTF">2025-04-30T07:15:18Z</dcterms:modified>
</cp:coreProperties>
</file>