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62" d="100"/>
          <a:sy n="62" d="100"/>
        </p:scale>
        <p:origin x="78" y="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438)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площадь:20,5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20,5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т</a:t>
            </a:r>
            <a:r>
              <a:rPr lang="ru-RU" sz="1200" dirty="0" smtClean="0"/>
              <a:t>ребуется </a:t>
            </a:r>
            <a:r>
              <a:rPr lang="ru-RU" sz="1200" dirty="0"/>
              <a:t>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20"/>
            <a:ext cx="2412817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30" y="4509119"/>
            <a:ext cx="2412816" cy="1769497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66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18002</TotalTime>
  <Words>94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438)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244</cp:revision>
  <cp:lastPrinted>2020-03-10T12:34:13Z</cp:lastPrinted>
  <dcterms:created xsi:type="dcterms:W3CDTF">2019-09-24T12:47:23Z</dcterms:created>
  <dcterms:modified xsi:type="dcterms:W3CDTF">2025-04-30T07:22:40Z</dcterms:modified>
</cp:coreProperties>
</file>